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Bienvenue dans l'équipe ProjetGlobe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Félicitations pour votre intégration ! Vous rejoignez une initiative stratégique majeure : la refonte complète de l'intranet de La Plateforme. Notre mission ? Créer un écosystème numérique innovant qui transformera l'expérience étudiante et pédagogique.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872"/>
            <a:ext cx="6350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Nos Valeurs Communes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728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Confidentialité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849279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85" y="3241477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628" y="2319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Accessibilité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849279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97" y="2814399"/>
            <a:ext cx="318968" cy="3986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3954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Esprit d'Équipe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849279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041" y="3932396"/>
            <a:ext cx="318968" cy="398621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97628" y="5589627"/>
            <a:ext cx="3001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Amélioration Continue</a:t>
            </a:r>
            <a:endParaRPr lang="en-US" sz="22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849279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797" y="5090160"/>
            <a:ext cx="318968" cy="31896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2197418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Conformité RGPD</a:t>
            </a:r>
            <a:endParaRPr lang="en-US" sz="2200" dirty="0"/>
          </a:p>
        </p:txBody>
      </p:sp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849279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585" y="4623316"/>
            <a:ext cx="318968" cy="398621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133951" y="692455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Ensemble, nous bâtissons l'avenir de l'éducation numérique avec excellence, intégrité et innovation.</a:t>
            </a:r>
            <a:endParaRPr lang="en-US" sz="1750" dirty="0"/>
          </a:p>
        </p:txBody>
      </p:sp>
      <p:sp>
        <p:nvSpPr>
          <p:cNvPr id="19" name="Shape 7"/>
          <p:cNvSpPr/>
          <p:nvPr/>
        </p:nvSpPr>
        <p:spPr>
          <a:xfrm>
            <a:off x="793790" y="6669405"/>
            <a:ext cx="30480" cy="873204"/>
          </a:xfrm>
          <a:prstGeom prst="rect">
            <a:avLst/>
          </a:prstGeom>
          <a:solidFill>
            <a:srgbClr val="AC9EF5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750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Vision du Projet ProjetGlobe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Double Espace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unifiée pour étudiants et équipe pédagogique avec des espaces dédiés et sécurisés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Solution SaaS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scalable et modulaire pour une expansion future vers d'autres établissements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3105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Transformation Digitale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Modernisation complète des processus pédagogiques et administratifs existants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646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Organisation de l'Équipe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50459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7964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731413"/>
            <a:ext cx="1219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Direction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25654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923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5738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596045"/>
            <a:ext cx="191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Chef de Projet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190286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23386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43853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460677"/>
            <a:ext cx="4124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Owner • Scrum Master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054918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65696B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098494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3031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325308"/>
            <a:ext cx="5976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Développeurs • QA • Référents Pédagogiques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hiérarchique claire avec des responsabilités définies pour assurer la réussite du projet. Chaque niveau apporte son expertise spécifique au développement de la plateforme.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0377"/>
            <a:ext cx="6800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Fonctionnalités Étudiants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593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293977"/>
            <a:ext cx="3179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Authentification Google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7843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Connexion sécurisée et simplifiée via les comptes Google institutionnels pour un accès rapide et fiable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638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098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Gestion de Projets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58890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complet des projets académiques, collaboration en groupes et gestion des livrables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6834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903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Remise de Rendus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9341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intuitive pour soumettre les travaux avec traçabilité complète et notifications automatiques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7982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Fonctionnalités Pédagogiques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D313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Gestion des Groupes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et administration des équipes étudiantes avec attribution automatique des projets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D3133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Suivi Statistique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Tableaux de bord analytiques pour monitorer les performances et l'engagement étudiant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D3133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Conformité RGPD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 strict de la réglementation sur la protection des données personnelles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D3133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Accessibilité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universellement accessible conforme aux standards WCAG pour tous les utilisateurs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281" y="695920"/>
            <a:ext cx="6984087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Parcours Utilisateur Étudiant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1655683"/>
            <a:ext cx="1037630" cy="12451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1437" y="1863209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Connexion Google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1437" y="2311837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Authentification sécurisée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" y="2900839"/>
            <a:ext cx="1037630" cy="12451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1437" y="3108365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Tableau de Bord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1437" y="3556992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Vue d'ensemble des projets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1" y="4145994"/>
            <a:ext cx="1037630" cy="12451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1437" y="4353520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Groupe de Travail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1437" y="4802148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avec l'équipe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5391150"/>
            <a:ext cx="1037630" cy="12451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1437" y="5598676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Soumission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1437" y="6047303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Remise du livrable final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26281" y="6869668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Processus fluide et intuitif conçu pour maximiser l'efficacité pédagogique et réduire les frictions techniques.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8514"/>
            <a:ext cx="627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Architecture Technique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24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Base de Données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054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multitenant sécurisée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105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Séparation stricte des données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156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Sauvegarde automatisée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578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optimisée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724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3054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microservices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7476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REST sécurisées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1898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responsive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6320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des droits granulaire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0551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robuste et scalable garantissant sécurité, performance et évolutivité de la plateforme éducative.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Méthodologie Agile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01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Sprint Planning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92" y="2845832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393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Développement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10" y="2581156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Tests &amp; QA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423" y="4267914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37790" y="5663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Sprint Review</a:t>
            </a:r>
            <a:endParaRPr lang="en-US" sz="22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564" y="5574983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857256" y="5254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Rétrospective</a:t>
            </a:r>
            <a:endParaRPr lang="en-US" sz="2200" dirty="0"/>
          </a:p>
        </p:txBody>
      </p:sp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595" y="4738568"/>
            <a:ext cx="339328" cy="339328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Approche Scrum avec sprints de 2 semaines, favorisant l'agilité, la collaboration et l'amélioration continue pour livrer une solution de qualité.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6913"/>
            <a:ext cx="6257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Processus d'Intégration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658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420898"/>
            <a:ext cx="3664744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2595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Accès aux Outils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085624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des comptes et accès aux environnements de développement, outils collaboratifs et documentation projet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0658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420898"/>
            <a:ext cx="3664863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2595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Référents Désignés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0856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Attribution d'un mentor technique et d'un référent fonctionnel pour accompagner votre montée en compétences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969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52016"/>
            <a:ext cx="7556421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826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Bonnes Pratiques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316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aux standards de développement, processus qualité et méthodologies de travail en équipe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2025-09-26T13:33:56Z</dcterms:created>
  <dcterms:modified xsi:type="dcterms:W3CDTF">2025-09-26T13:33:56Z</dcterms:modified>
</cp:coreProperties>
</file>